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6" r:id="rId3"/>
    <p:sldId id="267" r:id="rId4"/>
    <p:sldId id="258" r:id="rId5"/>
    <p:sldId id="262" r:id="rId6"/>
    <p:sldId id="269" r:id="rId7"/>
    <p:sldId id="259" r:id="rId8"/>
    <p:sldId id="261" r:id="rId9"/>
    <p:sldId id="257" r:id="rId10"/>
    <p:sldId id="260" r:id="rId11"/>
    <p:sldId id="263" r:id="rId12"/>
    <p:sldId id="264" r:id="rId13"/>
    <p:sldId id="265" r:id="rId14"/>
    <p:sldId id="268" r:id="rId15"/>
    <p:sldId id="274" r:id="rId16"/>
    <p:sldId id="281" r:id="rId17"/>
    <p:sldId id="278" r:id="rId18"/>
    <p:sldId id="279" r:id="rId19"/>
    <p:sldId id="275" r:id="rId20"/>
    <p:sldId id="280" r:id="rId21"/>
    <p:sldId id="277" r:id="rId22"/>
    <p:sldId id="273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84"/>
    <p:restoredTop sz="70353"/>
  </p:normalViewPr>
  <p:slideViewPr>
    <p:cSldViewPr snapToGrid="0" snapToObjects="1">
      <p:cViewPr>
        <p:scale>
          <a:sx n="79" d="100"/>
          <a:sy n="79" d="100"/>
        </p:scale>
        <p:origin x="744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B17-2B98-0F43-A000-C766E9FF4708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D29B3-C129-7644-BAAB-A6A6B3779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334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hyperlink" Target="https://docs.flutter.io/flutter/material/IconButton-class.html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io/widgets/" TargetMode="External"/><Relationship Id="rId4" Type="http://schemas.openxmlformats.org/officeDocument/2006/relationships/hyperlink" Target="https://flutter.io/gestures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lutter.io/flutter/services/MethodChannel-class.html" TargetMode="External"/><Relationship Id="rId4" Type="http://schemas.openxmlformats.org/officeDocument/2006/relationships/hyperlink" Target="https://docs.flutter.io/javadoc/io/flutter/plugin/common/MethodChannel.html" TargetMode="External"/><Relationship Id="rId5" Type="http://schemas.openxmlformats.org/officeDocument/2006/relationships/hyperlink" Target="https://github.com/flutter/engine/blob/master/shell/platform/darwin/ios/framework/Headers/FlutterChannels.h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June 2017,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minimal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Material Design, just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Center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bundled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APK,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6.7MB.</a:t>
            </a: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3.3MB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1.25MB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LICENSE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app.flx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55k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necessary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classes.dex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40k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2.1MB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ICU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938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VULKAN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716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FavoriteWidgetState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lifetime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launches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solid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41 “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isFavorited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favoriteCount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variables.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Icon),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Icon.</a:t>
            </a:r>
          </a:p>
          <a:p>
            <a:endParaRPr 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State, not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StatefulWidget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de-DE" dirty="0" smtClean="0"/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Putting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Widget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(</a:t>
            </a:r>
            <a:r>
              <a:rPr lang="de-DE" dirty="0" err="1" smtClean="0"/>
              <a:t>BuildContext</a:t>
            </a:r>
            <a:r>
              <a:rPr lang="de-DE" dirty="0" smtClean="0"/>
              <a:t> </a:t>
            </a:r>
            <a:r>
              <a:rPr lang="de-DE" dirty="0" err="1" smtClean="0"/>
              <a:t>context</a:t>
            </a:r>
            <a:r>
              <a:rPr lang="de-DE" dirty="0" smtClean="0"/>
              <a:t>)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State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putting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Widget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(</a:t>
            </a:r>
            <a:r>
              <a:rPr lang="de-DE" dirty="0" err="1" smtClean="0"/>
              <a:t>BuildContext</a:t>
            </a:r>
            <a:r>
              <a:rPr lang="de-DE" dirty="0" smtClean="0"/>
              <a:t> </a:t>
            </a:r>
            <a:r>
              <a:rPr lang="de-DE" dirty="0" err="1" smtClean="0"/>
              <a:t>context</a:t>
            </a:r>
            <a:r>
              <a:rPr lang="de-DE" dirty="0" smtClean="0"/>
              <a:t>, State </a:t>
            </a:r>
            <a:r>
              <a:rPr lang="de-DE" dirty="0" err="1" smtClean="0"/>
              <a:t>state</a:t>
            </a:r>
            <a:r>
              <a:rPr lang="de-DE" dirty="0" smtClean="0"/>
              <a:t>)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StatefulWidget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flexibility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subclassing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StatefulWidget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010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OEM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Material Design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Cupertino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(iOS-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browse a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catalog of Flutter’s widgets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OEM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limited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Android,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hard-coded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disambiguating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first-class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gesture system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disambiguate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motion-rich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UIs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brand-first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beautiful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OEM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582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-&gt; AOT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Compiling</a:t>
            </a:r>
            <a:r>
              <a:rPr lang="de-DE" baseline="0" dirty="0" smtClean="0"/>
              <a:t> != JIT </a:t>
            </a:r>
            <a:r>
              <a:rPr lang="de-DE" baseline="0" dirty="0" err="1" smtClean="0"/>
              <a:t>Compiling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309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MethodChannel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API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MethodChannel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Android (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API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FlutterMethodChannel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iOS (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API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These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boilerplate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929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Will Apple </a:t>
            </a:r>
            <a:r>
              <a:rPr lang="de-DE" dirty="0" err="1" smtClean="0"/>
              <a:t>reject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can’t</a:t>
            </a:r>
            <a:r>
              <a:rPr lang="de-DE" dirty="0" smtClean="0"/>
              <a:t> </a:t>
            </a:r>
            <a:r>
              <a:rPr lang="de-DE" dirty="0" err="1" smtClean="0"/>
              <a:t>speak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Apple, but </a:t>
            </a:r>
            <a:r>
              <a:rPr lang="de-DE" dirty="0" err="1" smtClean="0"/>
              <a:t>Apple’s</a:t>
            </a:r>
            <a:r>
              <a:rPr lang="de-DE" dirty="0" smtClean="0"/>
              <a:t> </a:t>
            </a:r>
            <a:r>
              <a:rPr lang="de-DE" dirty="0" err="1" smtClean="0"/>
              <a:t>policies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changed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years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r>
              <a:rPr lang="de-DE" dirty="0" smtClean="0"/>
              <a:t> </a:t>
            </a:r>
            <a:r>
              <a:rPr lang="de-DE" dirty="0" err="1" smtClean="0"/>
              <a:t>apps</a:t>
            </a:r>
            <a:r>
              <a:rPr lang="de-DE" dirty="0" smtClean="0"/>
              <a:t> </a:t>
            </a:r>
            <a:r>
              <a:rPr lang="de-DE" dirty="0" err="1" smtClean="0"/>
              <a:t>built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systems</a:t>
            </a:r>
            <a:r>
              <a:rPr lang="de-DE" dirty="0" smtClean="0"/>
              <a:t> like </a:t>
            </a:r>
            <a:r>
              <a:rPr lang="de-DE" dirty="0" err="1" smtClean="0"/>
              <a:t>Flutter</a:t>
            </a:r>
            <a:r>
              <a:rPr lang="de-DE" dirty="0" smtClean="0"/>
              <a:t>.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aware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apps</a:t>
            </a:r>
            <a:r>
              <a:rPr lang="de-DE" dirty="0" smtClean="0"/>
              <a:t> </a:t>
            </a:r>
            <a:r>
              <a:rPr lang="de-DE" dirty="0" err="1" smtClean="0"/>
              <a:t>built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reviewed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released</a:t>
            </a:r>
            <a:r>
              <a:rPr lang="de-DE" dirty="0" smtClean="0"/>
              <a:t> via </a:t>
            </a:r>
            <a:r>
              <a:rPr lang="de-DE" dirty="0" err="1" smtClean="0"/>
              <a:t>the</a:t>
            </a:r>
            <a:r>
              <a:rPr lang="de-DE" dirty="0" smtClean="0"/>
              <a:t> App Store.</a:t>
            </a:r>
          </a:p>
          <a:p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, Apple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ultimately</a:t>
            </a:r>
            <a:r>
              <a:rPr lang="de-DE" dirty="0" smtClean="0"/>
              <a:t> in </a:t>
            </a:r>
            <a:r>
              <a:rPr lang="de-DE" dirty="0" err="1" smtClean="0"/>
              <a:t>charge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ecosystem</a:t>
            </a:r>
            <a:r>
              <a:rPr lang="de-DE" dirty="0" smtClean="0"/>
              <a:t>, but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goal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continue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do </a:t>
            </a:r>
            <a:r>
              <a:rPr lang="de-DE" dirty="0" err="1" smtClean="0"/>
              <a:t>everything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ensure</a:t>
            </a:r>
            <a:r>
              <a:rPr lang="de-DE" dirty="0" smtClean="0"/>
              <a:t> 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apps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deployed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Apple’s</a:t>
            </a:r>
            <a:r>
              <a:rPr lang="de-DE" dirty="0" smtClean="0"/>
              <a:t> App Store.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0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669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016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03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47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38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03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85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45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79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3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62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5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ub.dartlang.org/packages/fluro" TargetMode="External"/><Relationship Id="rId3" Type="http://schemas.openxmlformats.org/officeDocument/2006/relationships/hyperlink" Target="https://flutter.io/networking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flutter.io/flutter/services/BasicMessageChannel-class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code.facebook.com/posts/1014532261909640/react-native-bringing-modern-web-techniques-to-mobil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Flutter.io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Paetow Rolf, Dominik Seifert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176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Hot </a:t>
            </a:r>
            <a:r>
              <a:rPr lang="de-DE" dirty="0" err="1" smtClean="0"/>
              <a:t>reload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3773"/>
            <a:ext cx="7459435" cy="5111095"/>
          </a:xfrm>
        </p:spPr>
      </p:pic>
      <p:sp>
        <p:nvSpPr>
          <p:cNvPr id="5" name="Textfeld 4"/>
          <p:cNvSpPr txBox="1"/>
          <p:nvPr/>
        </p:nvSpPr>
        <p:spPr>
          <a:xfrm>
            <a:off x="8407400" y="6195536"/>
            <a:ext cx="327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https://</a:t>
            </a:r>
            <a:r>
              <a:rPr lang="de-DE" dirty="0" err="1" smtClean="0"/>
              <a:t>flutter.io</a:t>
            </a:r>
            <a:r>
              <a:rPr lang="de-DE" dirty="0" smtClean="0"/>
              <a:t>/</a:t>
            </a:r>
            <a:r>
              <a:rPr lang="de-DE" dirty="0" err="1" smtClean="0"/>
              <a:t>getting-started</a:t>
            </a:r>
            <a:r>
              <a:rPr lang="de-DE" dirty="0" smtClean="0"/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59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Widgets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04800" y="1690688"/>
            <a:ext cx="50630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Text: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stylebares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Textfeld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Row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, 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Column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: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Widget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für Layouts in horizontaler 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Row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 und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verticaler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Column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 Ausrichtung.  (vgl. CSS3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Flexbox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Stack: -&gt;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Widget</a:t>
            </a:r>
            <a:r>
              <a:rPr lang="de-DE" sz="2200" dirty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 </a:t>
            </a:r>
            <a:r>
              <a:rPr lang="de-DE" sz="2200" dirty="0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um mehrere </a:t>
            </a:r>
            <a:r>
              <a:rPr lang="de-DE" sz="2200" dirty="0" err="1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Widgets</a:t>
            </a:r>
            <a:r>
              <a:rPr lang="de-DE" sz="2200" dirty="0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 übereinander darzustellen 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FiFo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,absolute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positioning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Container: -&gt; div </a:t>
            </a:r>
            <a:endParaRPr lang="de-DE" sz="2200" dirty="0">
              <a:ea typeface="Arial Hebrew Scholar" charset="-79"/>
              <a:cs typeface="Arial Hebrew Scholar" charset="-79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033" y="1690688"/>
            <a:ext cx="6477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38200" y="1852487"/>
            <a:ext cx="59877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Stateless</a:t>
            </a:r>
            <a:r>
              <a:rPr lang="de-DE" dirty="0" smtClean="0"/>
              <a:t> </a:t>
            </a:r>
            <a:r>
              <a:rPr lang="de-DE" dirty="0" err="1" smtClean="0"/>
              <a:t>Widgets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Sind statisch und verändern sich nicht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z.B.</a:t>
            </a:r>
            <a:r>
              <a:rPr lang="de-DE" dirty="0"/>
              <a:t> Icon, </a:t>
            </a:r>
            <a:r>
              <a:rPr lang="de-DE" dirty="0" err="1" smtClean="0"/>
              <a:t>IconButton</a:t>
            </a:r>
            <a:r>
              <a:rPr lang="de-DE" dirty="0"/>
              <a:t> </a:t>
            </a:r>
            <a:r>
              <a:rPr lang="de-DE" dirty="0" smtClean="0"/>
              <a:t>&amp;</a:t>
            </a:r>
            <a:r>
              <a:rPr lang="de-DE" dirty="0"/>
              <a:t> Text </a:t>
            </a:r>
            <a:r>
              <a:rPr lang="de-DE" dirty="0" smtClean="0"/>
              <a:t>erben von</a:t>
            </a:r>
            <a:r>
              <a:rPr lang="de-DE" dirty="0"/>
              <a:t> </a:t>
            </a:r>
            <a:r>
              <a:rPr lang="de-DE" dirty="0" err="1" smtClean="0"/>
              <a:t>StatelessWidget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Stateful</a:t>
            </a:r>
            <a:r>
              <a:rPr lang="de-DE" dirty="0" smtClean="0"/>
              <a:t> </a:t>
            </a:r>
            <a:r>
              <a:rPr lang="de-DE" dirty="0" err="1" smtClean="0"/>
              <a:t>Widgets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Widgets</a:t>
            </a:r>
            <a:r>
              <a:rPr lang="de-DE" dirty="0" smtClean="0"/>
              <a:t> mit denen der User interagieren kann</a:t>
            </a:r>
            <a:br>
              <a:rPr lang="de-DE" dirty="0" smtClean="0"/>
            </a:br>
            <a:r>
              <a:rPr lang="de-DE" dirty="0" smtClean="0"/>
              <a:t>z.B. Checkbox, </a:t>
            </a:r>
            <a:r>
              <a:rPr lang="de-DE" dirty="0" err="1" smtClean="0"/>
              <a:t>TextField</a:t>
            </a:r>
            <a:r>
              <a:rPr lang="de-DE" dirty="0" smtClean="0"/>
              <a:t> &amp; </a:t>
            </a:r>
            <a:r>
              <a:rPr lang="de-DE" dirty="0" err="1" smtClean="0"/>
              <a:t>Slider</a:t>
            </a:r>
            <a:r>
              <a:rPr lang="de-DE" dirty="0" smtClean="0"/>
              <a:t> erben von </a:t>
            </a:r>
            <a:r>
              <a:rPr lang="de-DE" dirty="0" err="1" smtClean="0"/>
              <a:t>StateFulWidget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Zustand wird in zusätzlichem </a:t>
            </a:r>
            <a:r>
              <a:rPr lang="de-DE" dirty="0" err="1" smtClean="0">
                <a:sym typeface="Wingdings"/>
              </a:rPr>
              <a:t>StateObject</a:t>
            </a:r>
            <a:r>
              <a:rPr lang="de-DE" dirty="0" smtClean="0">
                <a:sym typeface="Wingdings"/>
              </a:rPr>
              <a:t> gesichert </a:t>
            </a:r>
            <a:br>
              <a:rPr lang="de-DE" dirty="0" smtClean="0">
                <a:sym typeface="Wingdings"/>
              </a:rPr>
            </a:br>
            <a:r>
              <a:rPr lang="de-DE" dirty="0" smtClean="0">
                <a:sym typeface="Wingdings"/>
              </a:rPr>
              <a:t>--&gt; .</a:t>
            </a:r>
            <a:r>
              <a:rPr lang="de-DE" dirty="0" err="1" smtClean="0">
                <a:sym typeface="Wingdings"/>
              </a:rPr>
              <a:t>setState</a:t>
            </a:r>
            <a:r>
              <a:rPr lang="de-DE" dirty="0" smtClean="0">
                <a:sym typeface="Wingdings"/>
              </a:rPr>
              <a:t>() führt zur Neuzeichnung des </a:t>
            </a:r>
            <a:r>
              <a:rPr lang="de-DE" dirty="0" err="1" smtClean="0">
                <a:sym typeface="Wingdings"/>
              </a:rPr>
              <a:t>Widgets</a:t>
            </a:r>
            <a:r>
              <a:rPr lang="de-DE" dirty="0" smtClean="0">
                <a:sym typeface="Wingdings"/>
              </a:rPr>
              <a:t/>
            </a:r>
            <a:br>
              <a:rPr lang="de-DE" dirty="0" smtClean="0">
                <a:sym typeface="Wingdings"/>
              </a:rPr>
            </a:b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129" y="592666"/>
            <a:ext cx="343436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60" y="119270"/>
            <a:ext cx="4837043" cy="6612834"/>
          </a:xfrm>
          <a:prstGeom prst="rect">
            <a:avLst/>
          </a:prstGeom>
        </p:spPr>
      </p:pic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119270"/>
            <a:ext cx="6705600" cy="1041400"/>
          </a:xfrm>
        </p:spPr>
      </p:pic>
      <p:sp>
        <p:nvSpPr>
          <p:cNvPr id="10" name="Textfeld 9"/>
          <p:cNvSpPr txBox="1"/>
          <p:nvPr/>
        </p:nvSpPr>
        <p:spPr>
          <a:xfrm>
            <a:off x="252228" y="1836528"/>
            <a:ext cx="460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createState</a:t>
            </a:r>
            <a:r>
              <a:rPr lang="de-DE" dirty="0" smtClean="0"/>
              <a:t>() um den State selbst zu managen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52228" y="3823855"/>
            <a:ext cx="6894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setState</a:t>
            </a:r>
            <a:r>
              <a:rPr lang="de-DE" dirty="0"/>
              <a:t>() führt zum Neuzeichnen des </a:t>
            </a:r>
            <a:r>
              <a:rPr lang="de-DE" dirty="0" err="1"/>
              <a:t>Widgets</a:t>
            </a:r>
            <a:r>
              <a:rPr lang="de-DE" dirty="0"/>
              <a:t> nach </a:t>
            </a:r>
            <a:r>
              <a:rPr lang="de-DE" dirty="0" err="1" smtClean="0"/>
              <a:t>Toggle</a:t>
            </a:r>
            <a:r>
              <a:rPr lang="de-DE" dirty="0" smtClean="0"/>
              <a:t> Interaktion</a:t>
            </a:r>
            <a:endParaRPr lang="de-DE" dirty="0"/>
          </a:p>
          <a:p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56" y="4344290"/>
            <a:ext cx="6415261" cy="238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51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State&lt;T&gt; </a:t>
            </a:r>
            <a:r>
              <a:rPr lang="de-DE" dirty="0" err="1" smtClean="0"/>
              <a:t>lifecycle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36" y="1825625"/>
            <a:ext cx="7839527" cy="4351338"/>
          </a:xfrm>
        </p:spPr>
      </p:pic>
      <p:sp>
        <p:nvSpPr>
          <p:cNvPr id="5" name="Textfeld 4"/>
          <p:cNvSpPr txBox="1"/>
          <p:nvPr/>
        </p:nvSpPr>
        <p:spPr>
          <a:xfrm>
            <a:off x="0" y="6311900"/>
            <a:ext cx="1226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docs.google.com</a:t>
            </a:r>
            <a:r>
              <a:rPr lang="de-DE" dirty="0"/>
              <a:t>/</a:t>
            </a:r>
            <a:r>
              <a:rPr lang="de-DE" dirty="0" err="1"/>
              <a:t>presentation</a:t>
            </a:r>
            <a:r>
              <a:rPr lang="de-DE" dirty="0"/>
              <a:t>/d/1cw7A4HbvM_Abv320rVgPVGiUP2msVs7tfGbkgdrTy0I/</a:t>
            </a:r>
            <a:r>
              <a:rPr lang="de-DE" dirty="0" err="1"/>
              <a:t>edit#slide</a:t>
            </a:r>
            <a:r>
              <a:rPr lang="de-DE" dirty="0"/>
              <a:t>=id.g70d668005_2_22</a:t>
            </a:r>
          </a:p>
        </p:txBody>
      </p:sp>
    </p:spTree>
    <p:extLst>
      <p:ext uri="{BB962C8B-B14F-4D97-AF65-F5344CB8AC3E}">
        <p14:creationId xmlns:p14="http://schemas.microsoft.com/office/powerpoint/2010/main" val="1476487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Packaging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dependencies</a:t>
            </a:r>
            <a:r>
              <a:rPr lang="de-DE" dirty="0"/>
              <a:t>: </a:t>
            </a:r>
            <a:endParaRPr lang="de-DE" dirty="0" smtClean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err="1" smtClean="0"/>
              <a:t>fluro</a:t>
            </a:r>
            <a:r>
              <a:rPr lang="de-DE" dirty="0"/>
              <a:t>: "^</a:t>
            </a:r>
            <a:r>
              <a:rPr lang="de-DE" dirty="0" smtClean="0"/>
              <a:t>1.1.0“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mr-IN" dirty="0" err="1"/>
              <a:t>http</a:t>
            </a:r>
            <a:r>
              <a:rPr lang="mr-IN" dirty="0"/>
              <a:t>: '&gt;=0.11.3+12'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pub.dartlang.org/packages/fluro</a:t>
            </a:r>
            <a:endParaRPr lang="de-DE" dirty="0" smtClean="0"/>
          </a:p>
          <a:p>
            <a:pPr marL="0" indent="0">
              <a:buNone/>
            </a:pPr>
            <a:r>
              <a:rPr lang="de-DE" dirty="0">
                <a:hlinkClick r:id="rId3"/>
              </a:rPr>
              <a:t>https://flutter.io/networking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3350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Render</a:t>
            </a:r>
            <a:r>
              <a:rPr lang="de-DE" dirty="0" smtClean="0"/>
              <a:t> Pipeline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0" y="6311900"/>
            <a:ext cx="1226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docs.google.com</a:t>
            </a:r>
            <a:r>
              <a:rPr lang="de-DE" dirty="0"/>
              <a:t>/</a:t>
            </a:r>
            <a:r>
              <a:rPr lang="de-DE" dirty="0" err="1"/>
              <a:t>presentation</a:t>
            </a:r>
            <a:r>
              <a:rPr lang="de-DE" dirty="0"/>
              <a:t>/d/1cw7A4HbvM_Abv320rVgPVGiUP2msVs7tfGbkgdrTy0I/</a:t>
            </a:r>
            <a:r>
              <a:rPr lang="de-DE" dirty="0" err="1"/>
              <a:t>edit#slide</a:t>
            </a:r>
            <a:r>
              <a:rPr lang="de-DE" dirty="0"/>
              <a:t>=id.g70d668005_2_22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71" y="1690688"/>
            <a:ext cx="7830457" cy="4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“native“ Ausführung des Codes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1" dirty="0" err="1"/>
              <a:t>How</a:t>
            </a:r>
            <a:r>
              <a:rPr lang="de-DE" b="1" dirty="0"/>
              <a:t> </a:t>
            </a:r>
            <a:r>
              <a:rPr lang="de-DE" b="1" dirty="0" err="1"/>
              <a:t>does</a:t>
            </a:r>
            <a:r>
              <a:rPr lang="de-DE" b="1" dirty="0"/>
              <a:t> </a:t>
            </a:r>
            <a:r>
              <a:rPr lang="de-DE" b="1" dirty="0" err="1"/>
              <a:t>Flutter</a:t>
            </a:r>
            <a:r>
              <a:rPr lang="de-DE" b="1" dirty="0"/>
              <a:t> </a:t>
            </a:r>
            <a:r>
              <a:rPr lang="de-DE" b="1" dirty="0" err="1"/>
              <a:t>run</a:t>
            </a:r>
            <a:r>
              <a:rPr lang="de-DE" b="1" dirty="0"/>
              <a:t> </a:t>
            </a:r>
            <a:r>
              <a:rPr lang="de-DE" b="1" dirty="0" err="1"/>
              <a:t>my</a:t>
            </a:r>
            <a:r>
              <a:rPr lang="de-DE" b="1" dirty="0"/>
              <a:t> </a:t>
            </a:r>
            <a:r>
              <a:rPr lang="de-DE" b="1" dirty="0" err="1"/>
              <a:t>code</a:t>
            </a:r>
            <a:r>
              <a:rPr lang="de-DE" b="1" dirty="0"/>
              <a:t> on </a:t>
            </a:r>
            <a:r>
              <a:rPr lang="de-DE" b="1" dirty="0" smtClean="0"/>
              <a:t>Android?</a:t>
            </a:r>
          </a:p>
          <a:p>
            <a:pPr marL="0" indent="0">
              <a:buNone/>
            </a:pPr>
            <a:r>
              <a:rPr lang="de-DE" dirty="0" smtClean="0"/>
              <a:t>The </a:t>
            </a:r>
            <a:r>
              <a:rPr lang="de-DE" dirty="0" err="1"/>
              <a:t>engine’s</a:t>
            </a:r>
            <a:r>
              <a:rPr lang="de-DE" dirty="0"/>
              <a:t> C/C++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Android’s</a:t>
            </a:r>
            <a:r>
              <a:rPr lang="de-DE" dirty="0"/>
              <a:t> NDK,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native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Dart</a:t>
            </a:r>
            <a:r>
              <a:rPr lang="de-DE" dirty="0"/>
              <a:t> </a:t>
            </a:r>
            <a:r>
              <a:rPr lang="de-DE" dirty="0" err="1" smtClean="0"/>
              <a:t>compiler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 smtClean="0"/>
              <a:t>How</a:t>
            </a:r>
            <a:r>
              <a:rPr lang="de-DE" b="1" dirty="0" smtClean="0"/>
              <a:t> </a:t>
            </a:r>
            <a:r>
              <a:rPr lang="de-DE" b="1" dirty="0" err="1"/>
              <a:t>does</a:t>
            </a:r>
            <a:r>
              <a:rPr lang="de-DE" b="1" dirty="0"/>
              <a:t> </a:t>
            </a:r>
            <a:r>
              <a:rPr lang="de-DE" b="1" dirty="0" err="1"/>
              <a:t>Flutter</a:t>
            </a:r>
            <a:r>
              <a:rPr lang="de-DE" b="1" dirty="0"/>
              <a:t> </a:t>
            </a:r>
            <a:r>
              <a:rPr lang="de-DE" b="1" dirty="0" err="1"/>
              <a:t>run</a:t>
            </a:r>
            <a:r>
              <a:rPr lang="de-DE" b="1" dirty="0"/>
              <a:t> </a:t>
            </a:r>
            <a:r>
              <a:rPr lang="de-DE" b="1" dirty="0" err="1"/>
              <a:t>my</a:t>
            </a:r>
            <a:r>
              <a:rPr lang="de-DE" b="1" dirty="0"/>
              <a:t> </a:t>
            </a:r>
            <a:r>
              <a:rPr lang="de-DE" b="1" dirty="0" err="1"/>
              <a:t>code</a:t>
            </a:r>
            <a:r>
              <a:rPr lang="de-DE" b="1" dirty="0"/>
              <a:t> on </a:t>
            </a:r>
            <a:r>
              <a:rPr lang="de-DE" b="1" dirty="0" smtClean="0"/>
              <a:t>iOS?</a:t>
            </a:r>
          </a:p>
          <a:p>
            <a:pPr marL="0" indent="0">
              <a:buNone/>
            </a:pPr>
            <a:r>
              <a:rPr lang="de-DE" dirty="0" smtClean="0"/>
              <a:t>The </a:t>
            </a:r>
            <a:r>
              <a:rPr lang="de-DE" dirty="0" err="1"/>
              <a:t>engine’s</a:t>
            </a:r>
            <a:r>
              <a:rPr lang="de-DE" dirty="0"/>
              <a:t> C/C++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LLVM,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Dart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AOT-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native </a:t>
            </a:r>
            <a:r>
              <a:rPr lang="de-DE" dirty="0" err="1"/>
              <a:t>code</a:t>
            </a:r>
            <a:r>
              <a:rPr lang="de-DE" dirty="0"/>
              <a:t>. The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native </a:t>
            </a:r>
            <a:r>
              <a:rPr lang="de-DE" dirty="0" err="1"/>
              <a:t>instruction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(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interpreter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involved</a:t>
            </a:r>
            <a:r>
              <a:rPr lang="de-DE" dirty="0" smtClean="0"/>
              <a:t>).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 smtClean="0"/>
              <a:t>Flutter</a:t>
            </a:r>
            <a:r>
              <a:rPr lang="de-DE" b="1" dirty="0" smtClean="0"/>
              <a:t> in </a:t>
            </a:r>
            <a:r>
              <a:rPr lang="de-DE" b="1" dirty="0" err="1" smtClean="0"/>
              <a:t>existing</a:t>
            </a:r>
            <a:r>
              <a:rPr lang="de-DE" b="1" dirty="0" smtClean="0"/>
              <a:t> Apps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smtClean="0"/>
              <a:t>Aufrufen nativen Codes</a:t>
            </a:r>
          </a:p>
          <a:p>
            <a:pPr marL="0" indent="0">
              <a:buNone/>
            </a:pPr>
            <a:r>
              <a:rPr lang="de-DE" dirty="0" smtClean="0"/>
              <a:t>„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/>
              <a:t>supports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,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integrating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Java </a:t>
            </a:r>
            <a:r>
              <a:rPr lang="de-DE" dirty="0" err="1"/>
              <a:t>code</a:t>
            </a:r>
            <a:r>
              <a:rPr lang="de-DE" dirty="0"/>
              <a:t> on Android,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ObjectiveC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Swift </a:t>
            </a:r>
            <a:r>
              <a:rPr lang="de-DE" dirty="0" err="1"/>
              <a:t>code</a:t>
            </a:r>
            <a:r>
              <a:rPr lang="de-DE" dirty="0"/>
              <a:t> on iOS.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enabled</a:t>
            </a:r>
            <a:r>
              <a:rPr lang="de-DE" dirty="0"/>
              <a:t> via a flexible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passing</a:t>
            </a:r>
            <a:r>
              <a:rPr lang="de-DE" dirty="0"/>
              <a:t> style </a:t>
            </a:r>
            <a:r>
              <a:rPr lang="de-DE" dirty="0" err="1"/>
              <a:t>where</a:t>
            </a:r>
            <a:r>
              <a:rPr lang="de-DE" dirty="0"/>
              <a:t> a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send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receive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mobile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 </a:t>
            </a:r>
            <a:r>
              <a:rPr lang="de-DE" dirty="0">
                <a:hlinkClick r:id="rId3"/>
              </a:rPr>
              <a:t>BasicMessageChannel</a:t>
            </a:r>
            <a:r>
              <a:rPr lang="de-DE" dirty="0" smtClean="0"/>
              <a:t>.“</a:t>
            </a:r>
            <a:endParaRPr lang="de-DE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838200" y="6320971"/>
            <a:ext cx="688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flutter.io</a:t>
            </a:r>
            <a:r>
              <a:rPr lang="de-DE" dirty="0"/>
              <a:t>/</a:t>
            </a:r>
            <a:r>
              <a:rPr lang="de-DE" dirty="0" err="1"/>
              <a:t>faq</a:t>
            </a:r>
            <a:r>
              <a:rPr lang="de-DE" dirty="0"/>
              <a:t>/#</a:t>
            </a:r>
            <a:r>
              <a:rPr lang="de-DE" dirty="0" err="1"/>
              <a:t>can</a:t>
            </a:r>
            <a:r>
              <a:rPr lang="de-DE" dirty="0"/>
              <a:t>-i-</a:t>
            </a:r>
            <a:r>
              <a:rPr lang="de-DE" dirty="0" err="1"/>
              <a:t>use</a:t>
            </a:r>
            <a:r>
              <a:rPr lang="de-DE" dirty="0"/>
              <a:t>-</a:t>
            </a:r>
            <a:r>
              <a:rPr lang="de-DE" dirty="0" err="1"/>
              <a:t>flutter</a:t>
            </a:r>
            <a:r>
              <a:rPr lang="de-DE" dirty="0"/>
              <a:t>-inside-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my</a:t>
            </a:r>
            <a:r>
              <a:rPr lang="de-DE" dirty="0"/>
              <a:t>-</a:t>
            </a:r>
            <a:r>
              <a:rPr lang="de-DE" dirty="0" err="1"/>
              <a:t>existing</a:t>
            </a:r>
            <a:r>
              <a:rPr lang="de-DE" dirty="0"/>
              <a:t>-native-</a:t>
            </a:r>
            <a:r>
              <a:rPr lang="de-DE" dirty="0" err="1"/>
              <a:t>app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3469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Ansprechen native Bestandteile über Channels 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531" y="906915"/>
            <a:ext cx="5098938" cy="5776989"/>
          </a:xfrm>
        </p:spPr>
      </p:pic>
    </p:spTree>
    <p:extLst>
      <p:ext uri="{BB962C8B-B14F-4D97-AF65-F5344CB8AC3E}">
        <p14:creationId xmlns:p14="http://schemas.microsoft.com/office/powerpoint/2010/main" val="1397670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Einbinden von Android Code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„</a:t>
            </a:r>
            <a:r>
              <a:rPr lang="de-DE" dirty="0" err="1" smtClean="0"/>
              <a:t>We</a:t>
            </a:r>
            <a:r>
              <a:rPr lang="de-DE" dirty="0" smtClean="0"/>
              <a:t> [...]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Android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standard</a:t>
            </a:r>
            <a:r>
              <a:rPr lang="de-DE" dirty="0"/>
              <a:t> '</a:t>
            </a:r>
            <a:r>
              <a:rPr lang="de-DE" dirty="0" err="1"/>
              <a:t>gradle-based</a:t>
            </a:r>
            <a:r>
              <a:rPr lang="de-DE" dirty="0"/>
              <a:t>'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Android Studio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. This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native Android </a:t>
            </a:r>
            <a:r>
              <a:rPr lang="de-DE" dirty="0" err="1"/>
              <a:t>code</a:t>
            </a:r>
            <a:r>
              <a:rPr lang="de-DE" dirty="0"/>
              <a:t>; </a:t>
            </a:r>
            <a:r>
              <a:rPr lang="de-DE" dirty="0" smtClean="0"/>
              <a:t>[...]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open </a:t>
            </a:r>
            <a:r>
              <a:rPr lang="de-DE" dirty="0" err="1"/>
              <a:t>the</a:t>
            </a:r>
            <a:r>
              <a:rPr lang="de-DE" dirty="0"/>
              <a:t> </a:t>
            </a:r>
            <a:r>
              <a:rPr lang="de-DE" dirty="0" err="1"/>
              <a:t>android</a:t>
            </a:r>
            <a:r>
              <a:rPr lang="de-DE" dirty="0"/>
              <a:t> </a:t>
            </a:r>
            <a:r>
              <a:rPr lang="de-DE" dirty="0" err="1"/>
              <a:t>folder</a:t>
            </a:r>
            <a:r>
              <a:rPr lang="de-DE" dirty="0"/>
              <a:t> in Android Studio,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will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java</a:t>
            </a:r>
            <a:r>
              <a:rPr lang="de-DE" dirty="0"/>
              <a:t> code</a:t>
            </a:r>
            <a:r>
              <a:rPr lang="de-DE" dirty="0" smtClean="0"/>
              <a:t>.“</a:t>
            </a:r>
            <a:r>
              <a:rPr lang="de-DE" baseline="30000" dirty="0" smtClean="0"/>
              <a:t>1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aseline="30000" dirty="0" smtClean="0"/>
              <a:t>1</a:t>
            </a:r>
            <a:r>
              <a:rPr lang="de-DE" dirty="0" smtClean="0"/>
              <a:t> https</a:t>
            </a:r>
            <a:r>
              <a:rPr lang="de-DE" dirty="0"/>
              <a:t>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flutter</a:t>
            </a:r>
            <a:r>
              <a:rPr lang="de-DE" dirty="0"/>
              <a:t>/</a:t>
            </a:r>
            <a:r>
              <a:rPr lang="de-DE" dirty="0" err="1"/>
              <a:t>flutter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</a:t>
            </a:r>
            <a:r>
              <a:rPr lang="de-DE" dirty="0" err="1"/>
              <a:t>Upgrading</a:t>
            </a:r>
            <a:r>
              <a:rPr lang="de-DE" dirty="0"/>
              <a:t>-</a:t>
            </a:r>
            <a:r>
              <a:rPr lang="de-DE" dirty="0" err="1"/>
              <a:t>Flutter</a:t>
            </a:r>
            <a:r>
              <a:rPr lang="de-DE" dirty="0"/>
              <a:t>-projects-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build-with-gradle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92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(geistige) Vorbild: </a:t>
            </a:r>
            <a:r>
              <a:rPr lang="de-DE" dirty="0" err="1" smtClean="0"/>
              <a:t>React</a:t>
            </a:r>
            <a:r>
              <a:rPr lang="de-DE" dirty="0" smtClean="0"/>
              <a:t> (native)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smtClean="0"/>
              <a:t>Parallelen: </a:t>
            </a:r>
          </a:p>
          <a:p>
            <a:r>
              <a:rPr lang="de-DE" dirty="0" smtClean="0"/>
              <a:t>State</a:t>
            </a:r>
          </a:p>
          <a:p>
            <a:r>
              <a:rPr lang="de-DE" dirty="0" err="1" smtClean="0"/>
              <a:t>Responsiveness</a:t>
            </a:r>
            <a:endParaRPr lang="de-DE" dirty="0" smtClean="0"/>
          </a:p>
          <a:p>
            <a:r>
              <a:rPr lang="de-DE" dirty="0" smtClean="0"/>
              <a:t>Multiplattform </a:t>
            </a:r>
          </a:p>
          <a:p>
            <a:r>
              <a:rPr lang="de-DE" dirty="0" smtClean="0"/>
              <a:t>Nutzt nativen </a:t>
            </a:r>
            <a:r>
              <a:rPr lang="de-DE" dirty="0" err="1" smtClean="0"/>
              <a:t>code</a:t>
            </a:r>
            <a:r>
              <a:rPr lang="de-DE" dirty="0"/>
              <a:t> </a:t>
            </a:r>
            <a:r>
              <a:rPr lang="de-DE" dirty="0" smtClean="0"/>
              <a:t>„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.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constant</a:t>
            </a:r>
            <a:r>
              <a:rPr lang="de-DE" dirty="0"/>
              <a:t> 60fps.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via </a:t>
            </a:r>
            <a:r>
              <a:rPr lang="de-DE" dirty="0" err="1"/>
              <a:t>natively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–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interpreters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involved</a:t>
            </a:r>
            <a:r>
              <a:rPr lang="de-DE" dirty="0"/>
              <a:t>. This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 smtClean="0"/>
              <a:t>.“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https</a:t>
            </a:r>
            <a:r>
              <a:rPr lang="de-DE" dirty="0"/>
              <a:t>://</a:t>
            </a:r>
            <a:r>
              <a:rPr lang="de-DE" dirty="0" err="1"/>
              <a:t>flutter.io</a:t>
            </a:r>
            <a:r>
              <a:rPr lang="de-DE" dirty="0"/>
              <a:t>/</a:t>
            </a:r>
            <a:r>
              <a:rPr lang="de-DE" dirty="0" err="1"/>
              <a:t>faq</a:t>
            </a:r>
            <a:r>
              <a:rPr lang="de-DE" dirty="0"/>
              <a:t>/#</a:t>
            </a:r>
            <a:r>
              <a:rPr lang="de-DE" dirty="0" err="1"/>
              <a:t>what</a:t>
            </a:r>
            <a:r>
              <a:rPr lang="de-DE" dirty="0"/>
              <a:t>-kind-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app</a:t>
            </a:r>
            <a:r>
              <a:rPr lang="de-DE" dirty="0"/>
              <a:t>-performance-</a:t>
            </a:r>
            <a:r>
              <a:rPr lang="de-DE" dirty="0" err="1"/>
              <a:t>can</a:t>
            </a:r>
            <a:r>
              <a:rPr lang="de-DE" dirty="0"/>
              <a:t>-i-</a:t>
            </a:r>
            <a:r>
              <a:rPr lang="de-DE" dirty="0" err="1"/>
              <a:t>expect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0868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Einbinden von iOS Code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45" y="1825625"/>
            <a:ext cx="9790510" cy="4351338"/>
          </a:xfrm>
        </p:spPr>
      </p:pic>
    </p:spTree>
    <p:extLst>
      <p:ext uri="{BB962C8B-B14F-4D97-AF65-F5344CB8AC3E}">
        <p14:creationId xmlns:p14="http://schemas.microsoft.com/office/powerpoint/2010/main" val="912338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Release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4195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 smtClean="0"/>
              <a:t>ios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apk</a:t>
            </a:r>
            <a:r>
              <a:rPr lang="de-DE" dirty="0"/>
              <a:t> (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 </a:t>
            </a:r>
            <a:r>
              <a:rPr lang="de-DE" dirty="0" err="1"/>
              <a:t>defaults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 </a:t>
            </a:r>
            <a:r>
              <a:rPr lang="de-DE" dirty="0"/>
              <a:t>--release</a:t>
            </a:r>
            <a:r>
              <a:rPr lang="de-DE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56461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07672" y="2118406"/>
            <a:ext cx="9144000" cy="2387600"/>
          </a:xfrm>
        </p:spPr>
        <p:txBody>
          <a:bodyPr/>
          <a:lstStyle/>
          <a:p>
            <a:r>
              <a:rPr lang="de-DE" dirty="0" smtClean="0"/>
              <a:t>Danke für die Aufmerksamkeit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4843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macht </a:t>
            </a:r>
            <a:r>
              <a:rPr lang="de-DE" dirty="0" err="1" smtClean="0"/>
              <a:t>Flutter</a:t>
            </a:r>
            <a:r>
              <a:rPr lang="de-DE" dirty="0" smtClean="0"/>
              <a:t> anders?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b="1" dirty="0" smtClean="0"/>
              <a:t>Facebook mit </a:t>
            </a:r>
            <a:r>
              <a:rPr lang="de-DE" b="1" dirty="0" err="1" smtClean="0"/>
              <a:t>React</a:t>
            </a:r>
            <a:r>
              <a:rPr lang="de-DE" b="1" dirty="0" smtClean="0"/>
              <a:t>: </a:t>
            </a:r>
            <a:r>
              <a:rPr lang="de-DE" dirty="0" err="1" smtClean="0"/>
              <a:t>It’s</a:t>
            </a:r>
            <a:r>
              <a:rPr lang="de-DE" dirty="0" smtClean="0"/>
              <a:t> </a:t>
            </a:r>
            <a:r>
              <a:rPr lang="de-DE" dirty="0" err="1"/>
              <a:t>worth</a:t>
            </a:r>
            <a:r>
              <a:rPr lang="de-DE" dirty="0"/>
              <a:t> </a:t>
            </a:r>
            <a:r>
              <a:rPr lang="de-DE" dirty="0" err="1"/>
              <a:t>noting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we’re</a:t>
            </a:r>
            <a:r>
              <a:rPr lang="de-DE" dirty="0"/>
              <a:t> not </a:t>
            </a:r>
            <a:r>
              <a:rPr lang="de-DE" dirty="0" err="1"/>
              <a:t>chasing</a:t>
            </a:r>
            <a:r>
              <a:rPr lang="de-DE" dirty="0"/>
              <a:t> “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,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anywhere</a:t>
            </a:r>
            <a:r>
              <a:rPr lang="de-DE" dirty="0"/>
              <a:t>.” Different </a:t>
            </a:r>
            <a:r>
              <a:rPr lang="de-DE" dirty="0" err="1"/>
              <a:t>platforms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looks</a:t>
            </a:r>
            <a:r>
              <a:rPr lang="de-DE" dirty="0"/>
              <a:t>, </a:t>
            </a:r>
            <a:r>
              <a:rPr lang="de-DE" dirty="0" err="1"/>
              <a:t>feels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such,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still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developing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engineers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whatever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,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needing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a </a:t>
            </a:r>
            <a:r>
              <a:rPr lang="de-DE" dirty="0" err="1"/>
              <a:t>fundamentally</a:t>
            </a:r>
            <a:r>
              <a:rPr lang="de-DE" dirty="0"/>
              <a:t> different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technologies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“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,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anywhere</a:t>
            </a:r>
            <a:r>
              <a:rPr lang="de-DE" dirty="0"/>
              <a:t>.” </a:t>
            </a:r>
            <a:r>
              <a:rPr lang="mr-IN" dirty="0"/>
              <a:t>–</a:t>
            </a:r>
            <a:r>
              <a:rPr lang="de-DE" dirty="0"/>
              <a:t> Tom Occhino</a:t>
            </a:r>
            <a:r>
              <a:rPr lang="de-DE" baseline="30000" dirty="0"/>
              <a:t>1</a:t>
            </a:r>
          </a:p>
          <a:p>
            <a:pPr marL="0" indent="0">
              <a:buNone/>
            </a:pPr>
            <a:endParaRPr lang="de-DE" baseline="30000" dirty="0"/>
          </a:p>
          <a:p>
            <a:r>
              <a:rPr lang="de-DE" b="1" dirty="0"/>
              <a:t>Google </a:t>
            </a:r>
            <a:r>
              <a:rPr lang="de-DE" b="1" dirty="0" smtClean="0"/>
              <a:t>mit </a:t>
            </a:r>
            <a:r>
              <a:rPr lang="de-DE" b="1" dirty="0" err="1" smtClean="0"/>
              <a:t>Flutter</a:t>
            </a:r>
            <a:r>
              <a:rPr lang="de-DE" b="1" dirty="0"/>
              <a:t>: </a:t>
            </a:r>
            <a:r>
              <a:rPr lang="de-DE" dirty="0"/>
              <a:t>“Write </a:t>
            </a:r>
            <a:r>
              <a:rPr lang="de-DE" dirty="0" err="1"/>
              <a:t>once</a:t>
            </a:r>
            <a:r>
              <a:rPr lang="de-DE" dirty="0"/>
              <a:t>,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anywhere</a:t>
            </a:r>
            <a:r>
              <a:rPr lang="de-DE" dirty="0"/>
              <a:t>”.</a:t>
            </a:r>
          </a:p>
          <a:p>
            <a:pPr marL="0" indent="0">
              <a:buNone/>
            </a:pPr>
            <a:endParaRPr lang="de-DE" baseline="30000" dirty="0"/>
          </a:p>
          <a:p>
            <a:pPr marL="0" indent="0">
              <a:buNone/>
            </a:pPr>
            <a:endParaRPr lang="de-DE" baseline="30000" dirty="0" smtClean="0"/>
          </a:p>
          <a:p>
            <a:pPr marL="0" indent="0">
              <a:buNone/>
            </a:pPr>
            <a:endParaRPr lang="de-DE" baseline="30000" dirty="0"/>
          </a:p>
          <a:p>
            <a:pPr marL="0" indent="0">
              <a:buNone/>
            </a:pPr>
            <a:r>
              <a:rPr lang="de-DE" sz="1700" baseline="30000" dirty="0"/>
              <a:t>1</a:t>
            </a:r>
            <a:r>
              <a:rPr lang="de-DE" sz="1700" dirty="0"/>
              <a:t> </a:t>
            </a:r>
            <a:r>
              <a:rPr lang="de-DE" sz="1700" dirty="0">
                <a:hlinkClick r:id="rId3"/>
              </a:rPr>
              <a:t>https://code.facebook.com/posts/1014532261909640/react-native-bringing-modern-web-techniques-to-mobile/</a:t>
            </a:r>
            <a:r>
              <a:rPr lang="de-DE" sz="1700" dirty="0"/>
              <a:t> 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342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Vorraussetzungen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Mac/Windows/Linux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(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) </a:t>
            </a:r>
          </a:p>
          <a:p>
            <a:r>
              <a:rPr lang="de-DE" dirty="0" err="1" smtClean="0"/>
              <a:t>Flutter</a:t>
            </a:r>
            <a:r>
              <a:rPr lang="de-DE" dirty="0" smtClean="0"/>
              <a:t> SDK</a:t>
            </a:r>
          </a:p>
          <a:p>
            <a:r>
              <a:rPr lang="de-DE" dirty="0" smtClean="0"/>
              <a:t>Android Studio/</a:t>
            </a:r>
            <a:r>
              <a:rPr lang="de-DE" dirty="0" err="1" smtClean="0"/>
              <a:t>XCode</a:t>
            </a:r>
            <a:r>
              <a:rPr lang="de-DE" dirty="0" smtClean="0"/>
              <a:t> </a:t>
            </a:r>
          </a:p>
          <a:p>
            <a:r>
              <a:rPr lang="de-DE" dirty="0" smtClean="0"/>
              <a:t>Android Emulator/Device od. iOS Simulator/Device</a:t>
            </a:r>
          </a:p>
          <a:p>
            <a:r>
              <a:rPr lang="de-DE" dirty="0" smtClean="0"/>
              <a:t>Visual Studio Code od. </a:t>
            </a:r>
            <a:r>
              <a:rPr lang="de-DE" dirty="0" err="1" smtClean="0"/>
              <a:t>Intelli</a:t>
            </a:r>
            <a:r>
              <a:rPr lang="de-DE" dirty="0" smtClean="0"/>
              <a:t> J </a:t>
            </a:r>
            <a:r>
              <a:rPr lang="de-DE" dirty="0" err="1" smtClean="0"/>
              <a:t>Idea</a:t>
            </a:r>
            <a:r>
              <a:rPr lang="de-DE" dirty="0" smtClean="0"/>
              <a:t>. </a:t>
            </a:r>
          </a:p>
          <a:p>
            <a:r>
              <a:rPr lang="de-DE" dirty="0" smtClean="0"/>
              <a:t>Grundkenntnisse im Umgang mit </a:t>
            </a:r>
            <a:r>
              <a:rPr lang="de-DE" dirty="0" err="1" smtClean="0"/>
              <a:t>Dart</a:t>
            </a:r>
            <a:r>
              <a:rPr lang="de-DE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841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Google </a:t>
            </a:r>
            <a:r>
              <a:rPr lang="de-DE" dirty="0" err="1" smtClean="0"/>
              <a:t>Dart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978400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/>
              <a:t>Entwickelt als JavaScript Alternative</a:t>
            </a:r>
          </a:p>
          <a:p>
            <a:r>
              <a:rPr lang="de-DE" dirty="0" smtClean="0"/>
              <a:t>Objektorientiert (Klassen, Interfaces, Vererbung), optional Typsicher </a:t>
            </a:r>
          </a:p>
          <a:p>
            <a:r>
              <a:rPr lang="de-DE" dirty="0" smtClean="0"/>
              <a:t>Lässt sich zu JavaScript umwandeln </a:t>
            </a:r>
          </a:p>
          <a:p>
            <a:r>
              <a:rPr lang="de-DE" dirty="0" smtClean="0"/>
              <a:t>Jede </a:t>
            </a:r>
            <a:r>
              <a:rPr lang="de-DE" dirty="0" err="1" smtClean="0"/>
              <a:t>Dart</a:t>
            </a:r>
            <a:r>
              <a:rPr lang="de-DE" dirty="0" smtClean="0"/>
              <a:t> Datei hat seinen isolierten </a:t>
            </a:r>
            <a:r>
              <a:rPr lang="de-DE" dirty="0" err="1" smtClean="0"/>
              <a:t>state</a:t>
            </a:r>
            <a:r>
              <a:rPr lang="de-DE" dirty="0" smtClean="0"/>
              <a:t>/</a:t>
            </a:r>
            <a:r>
              <a:rPr lang="de-DE" dirty="0" err="1" smtClean="0"/>
              <a:t>scope</a:t>
            </a:r>
            <a:r>
              <a:rPr lang="de-DE" dirty="0" smtClean="0"/>
              <a:t>. </a:t>
            </a:r>
            <a:endParaRPr lang="de-DE" dirty="0" smtClean="0"/>
          </a:p>
          <a:p>
            <a:r>
              <a:rPr lang="de-DE" dirty="0" smtClean="0"/>
              <a:t>Isolates (isolierte Prozesse mit eigenem Heap in </a:t>
            </a:r>
            <a:r>
              <a:rPr lang="de-DE" dirty="0" err="1" smtClean="0"/>
              <a:t>Dart</a:t>
            </a:r>
            <a:r>
              <a:rPr lang="de-DE" dirty="0" smtClean="0"/>
              <a:t> VM)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Dart</a:t>
            </a:r>
            <a:r>
              <a:rPr lang="de-DE" dirty="0" smtClean="0"/>
              <a:t>:						</a:t>
            </a:r>
          </a:p>
          <a:p>
            <a:pPr marL="0" indent="0">
              <a:buNone/>
            </a:pPr>
            <a:r>
              <a:rPr lang="de-DE" dirty="0" err="1" smtClean="0"/>
              <a:t>elem.query</a:t>
            </a:r>
            <a:r>
              <a:rPr lang="de-DE" dirty="0" smtClean="0"/>
              <a:t>('#</a:t>
            </a:r>
            <a:r>
              <a:rPr lang="de-DE" dirty="0" err="1" smtClean="0"/>
              <a:t>foo</a:t>
            </a:r>
            <a:r>
              <a:rPr lang="de-DE" dirty="0" smtClean="0"/>
              <a:t>'); 			</a:t>
            </a:r>
            <a:br>
              <a:rPr lang="de-DE" dirty="0" smtClean="0"/>
            </a:br>
            <a:r>
              <a:rPr lang="de-DE" dirty="0" err="1" smtClean="0"/>
              <a:t>elem.queryAll</a:t>
            </a:r>
            <a:r>
              <a:rPr lang="de-DE" dirty="0" smtClean="0"/>
              <a:t>('.</a:t>
            </a:r>
            <a:r>
              <a:rPr lang="de-DE" dirty="0" err="1" smtClean="0"/>
              <a:t>foo</a:t>
            </a:r>
            <a:r>
              <a:rPr lang="de-DE" dirty="0" smtClean="0"/>
              <a:t>');</a:t>
            </a:r>
          </a:p>
          <a:p>
            <a:pPr marL="0" indent="0">
              <a:buNone/>
            </a:pPr>
            <a:r>
              <a:rPr lang="de-DE" dirty="0" smtClean="0"/>
              <a:t>JavaScript: </a:t>
            </a:r>
          </a:p>
          <a:p>
            <a:pPr marL="0" indent="0">
              <a:buNone/>
            </a:pPr>
            <a:r>
              <a:rPr lang="de-DE" dirty="0" err="1" smtClean="0"/>
              <a:t>getElementsById</a:t>
            </a:r>
            <a:r>
              <a:rPr lang="de-DE" dirty="0" smtClean="0"/>
              <a:t>(), </a:t>
            </a:r>
            <a:r>
              <a:rPr lang="de-DE" dirty="0" err="1" smtClean="0"/>
              <a:t>getElementsByTagName</a:t>
            </a:r>
            <a:r>
              <a:rPr lang="de-DE" dirty="0" smtClean="0"/>
              <a:t>(), </a:t>
            </a:r>
            <a:r>
              <a:rPr lang="de-DE" dirty="0" err="1" smtClean="0"/>
              <a:t>getElementsByName</a:t>
            </a:r>
            <a:r>
              <a:rPr lang="de-DE" dirty="0" smtClean="0"/>
              <a:t>(), </a:t>
            </a:r>
            <a:r>
              <a:rPr lang="de-DE" dirty="0" err="1" smtClean="0"/>
              <a:t>getElementsByClassName</a:t>
            </a:r>
            <a:r>
              <a:rPr lang="de-DE" dirty="0" smtClean="0"/>
              <a:t>(), </a:t>
            </a:r>
            <a:r>
              <a:rPr lang="de-DE" dirty="0" err="1" smtClean="0"/>
              <a:t>querySelector</a:t>
            </a:r>
            <a:r>
              <a:rPr lang="de-DE" dirty="0" smtClean="0"/>
              <a:t>(), </a:t>
            </a:r>
            <a:r>
              <a:rPr lang="de-DE" dirty="0" err="1" smtClean="0"/>
              <a:t>querySelectorAll</a:t>
            </a:r>
            <a:r>
              <a:rPr lang="de-DE" dirty="0" smtClean="0"/>
              <a:t>(), </a:t>
            </a:r>
            <a:r>
              <a:rPr lang="de-DE" dirty="0" err="1" smtClean="0"/>
              <a:t>document.links</a:t>
            </a:r>
            <a:r>
              <a:rPr lang="de-DE" dirty="0" smtClean="0"/>
              <a:t>, </a:t>
            </a:r>
            <a:r>
              <a:rPr lang="de-DE" dirty="0" err="1" smtClean="0"/>
              <a:t>document.images</a:t>
            </a:r>
            <a:r>
              <a:rPr lang="de-DE" dirty="0" smtClean="0"/>
              <a:t>, </a:t>
            </a:r>
            <a:r>
              <a:rPr lang="de-DE" dirty="0" err="1" smtClean="0"/>
              <a:t>document.forms</a:t>
            </a:r>
            <a:r>
              <a:rPr lang="de-DE" dirty="0" smtClean="0"/>
              <a:t>, </a:t>
            </a:r>
            <a:r>
              <a:rPr lang="de-DE" dirty="0" err="1" smtClean="0"/>
              <a:t>document.scripts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dirty="0" err="1" smtClean="0"/>
              <a:t>formElement.elements</a:t>
            </a:r>
            <a:r>
              <a:rPr lang="de-DE" dirty="0" smtClean="0"/>
              <a:t>, </a:t>
            </a:r>
            <a:r>
              <a:rPr lang="de-DE" dirty="0" err="1" smtClean="0"/>
              <a:t>selectElement.options</a:t>
            </a:r>
            <a:r>
              <a:rPr lang="de-DE" dirty="0" smtClean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092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Google </a:t>
            </a:r>
            <a:r>
              <a:rPr lang="de-DE" dirty="0" err="1"/>
              <a:t>Dart</a:t>
            </a:r>
            <a:r>
              <a:rPr lang="de-DE" dirty="0"/>
              <a:t> </a:t>
            </a:r>
            <a:r>
              <a:rPr lang="de-DE" dirty="0" smtClean="0"/>
              <a:t>- </a:t>
            </a: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Dart</a:t>
            </a:r>
            <a:r>
              <a:rPr lang="de-DE" dirty="0"/>
              <a:t>?</a:t>
            </a:r>
            <a:br>
              <a:rPr lang="de-DE" dirty="0"/>
            </a:b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838200" y="1175657"/>
            <a:ext cx="10515600" cy="5001306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 smtClean="0"/>
              <a:t>Developer </a:t>
            </a:r>
            <a:r>
              <a:rPr lang="de-DE" b="1" i="1" dirty="0" err="1"/>
              <a:t>productivity</a:t>
            </a:r>
            <a:r>
              <a:rPr lang="de-DE" dirty="0"/>
              <a:t>.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Flutter’s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propositions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saves</a:t>
            </a:r>
            <a:r>
              <a:rPr lang="de-DE" dirty="0"/>
              <a:t> </a:t>
            </a:r>
            <a:r>
              <a:rPr lang="de-DE" dirty="0" err="1"/>
              <a:t>engineering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letting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iOS </a:t>
            </a:r>
            <a:r>
              <a:rPr lang="de-DE" dirty="0" err="1"/>
              <a:t>and</a:t>
            </a:r>
            <a:r>
              <a:rPr lang="de-DE" dirty="0"/>
              <a:t> Android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codebase</a:t>
            </a:r>
            <a:r>
              <a:rPr lang="de-DE" dirty="0"/>
              <a:t>.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productive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accelerates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attractive</a:t>
            </a:r>
            <a:r>
              <a:rPr lang="de-DE" dirty="0"/>
              <a:t>.</a:t>
            </a:r>
          </a:p>
          <a:p>
            <a:r>
              <a:rPr lang="de-DE" b="1" i="1" dirty="0" err="1" smtClean="0"/>
              <a:t>Object-orientation</a:t>
            </a:r>
            <a:r>
              <a:rPr lang="de-DE" dirty="0" smtClean="0"/>
              <a:t>.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Flutter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a </a:t>
            </a:r>
            <a:r>
              <a:rPr lang="de-DE" dirty="0" err="1" smtClean="0"/>
              <a:t>language</a:t>
            </a:r>
            <a:r>
              <a:rPr lang="de-DE" dirty="0" smtClean="0"/>
              <a:t> </a:t>
            </a:r>
            <a:r>
              <a:rPr lang="de-DE" dirty="0" err="1" smtClean="0"/>
              <a:t>that’s</a:t>
            </a:r>
            <a:r>
              <a:rPr lang="de-DE" dirty="0" smtClean="0"/>
              <a:t> </a:t>
            </a:r>
            <a:r>
              <a:rPr lang="de-DE" dirty="0" err="1" smtClean="0"/>
              <a:t>suited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Flutter’s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domain</a:t>
            </a:r>
            <a:r>
              <a:rPr lang="de-DE" dirty="0" smtClean="0"/>
              <a:t>: </a:t>
            </a:r>
            <a:r>
              <a:rPr lang="de-DE" dirty="0" err="1" smtClean="0"/>
              <a:t>creating</a:t>
            </a:r>
            <a:r>
              <a:rPr lang="de-DE" dirty="0" smtClean="0"/>
              <a:t> </a:t>
            </a:r>
            <a:r>
              <a:rPr lang="de-DE" dirty="0" err="1" smtClean="0"/>
              <a:t>visual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experiences</a:t>
            </a:r>
            <a:r>
              <a:rPr lang="de-DE" dirty="0" smtClean="0"/>
              <a:t>. The </a:t>
            </a:r>
            <a:r>
              <a:rPr lang="de-DE" dirty="0" err="1" smtClean="0"/>
              <a:t>industry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multiple </a:t>
            </a:r>
            <a:r>
              <a:rPr lang="de-DE" dirty="0" err="1" smtClean="0"/>
              <a:t>decades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experience</a:t>
            </a:r>
            <a:r>
              <a:rPr lang="de-DE" dirty="0" smtClean="0"/>
              <a:t> </a:t>
            </a:r>
            <a:r>
              <a:rPr lang="de-DE" dirty="0" err="1" smtClean="0"/>
              <a:t>building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interface</a:t>
            </a:r>
            <a:r>
              <a:rPr lang="de-DE" dirty="0" smtClean="0"/>
              <a:t> </a:t>
            </a:r>
            <a:r>
              <a:rPr lang="de-DE" dirty="0" err="1" smtClean="0"/>
              <a:t>frameworks</a:t>
            </a:r>
            <a:r>
              <a:rPr lang="de-DE" dirty="0" smtClean="0"/>
              <a:t> in </a:t>
            </a:r>
            <a:r>
              <a:rPr lang="de-DE" dirty="0" err="1" smtClean="0"/>
              <a:t>object-oriented</a:t>
            </a:r>
            <a:r>
              <a:rPr lang="de-DE" dirty="0" smtClean="0"/>
              <a:t> </a:t>
            </a:r>
            <a:r>
              <a:rPr lang="de-DE" dirty="0" err="1" smtClean="0"/>
              <a:t>languages</a:t>
            </a:r>
            <a:r>
              <a:rPr lang="de-DE" dirty="0" smtClean="0"/>
              <a:t>.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a non-</a:t>
            </a:r>
            <a:r>
              <a:rPr lang="de-DE" dirty="0" err="1" smtClean="0"/>
              <a:t>object</a:t>
            </a:r>
            <a:r>
              <a:rPr lang="de-DE" dirty="0" smtClean="0"/>
              <a:t>-</a:t>
            </a:r>
            <a:r>
              <a:rPr lang="de-DE" dirty="0" err="1" smtClean="0"/>
              <a:t>oriented</a:t>
            </a:r>
            <a:r>
              <a:rPr lang="de-DE" dirty="0" smtClean="0"/>
              <a:t> </a:t>
            </a:r>
            <a:r>
              <a:rPr lang="de-DE" dirty="0" err="1" smtClean="0"/>
              <a:t>language</a:t>
            </a:r>
            <a:r>
              <a:rPr lang="de-DE" dirty="0" smtClean="0"/>
              <a:t>,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would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</a:t>
            </a:r>
            <a:r>
              <a:rPr lang="de-DE" dirty="0" err="1" smtClean="0"/>
              <a:t>reinventing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wheel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solve</a:t>
            </a:r>
            <a:r>
              <a:rPr lang="de-DE" dirty="0" smtClean="0"/>
              <a:t> </a:t>
            </a:r>
            <a:r>
              <a:rPr lang="de-DE" dirty="0" err="1" smtClean="0"/>
              <a:t>several</a:t>
            </a:r>
            <a:r>
              <a:rPr lang="de-DE" dirty="0" smtClean="0"/>
              <a:t> </a:t>
            </a:r>
            <a:r>
              <a:rPr lang="de-DE" dirty="0" err="1" smtClean="0"/>
              <a:t>hard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.</a:t>
            </a:r>
          </a:p>
          <a:p>
            <a:r>
              <a:rPr lang="de-DE" b="1" i="1" dirty="0" err="1" smtClean="0"/>
              <a:t>Predictable</a:t>
            </a:r>
            <a:r>
              <a:rPr lang="de-DE" b="1" i="1" dirty="0"/>
              <a:t>, high </a:t>
            </a:r>
            <a:r>
              <a:rPr lang="de-DE" b="1" i="1" dirty="0" err="1"/>
              <a:t>performance</a:t>
            </a:r>
            <a:r>
              <a:rPr lang="de-DE" b="1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empower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fast, fluid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experiences</a:t>
            </a:r>
            <a:r>
              <a:rPr lang="de-DE" dirty="0"/>
              <a:t>.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end-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animation</a:t>
            </a:r>
            <a:r>
              <a:rPr lang="de-DE" dirty="0"/>
              <a:t> </a:t>
            </a:r>
            <a:r>
              <a:rPr lang="de-DE" dirty="0" err="1"/>
              <a:t>frame</a:t>
            </a:r>
            <a:r>
              <a:rPr lang="de-DE" dirty="0"/>
              <a:t>.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delivers</a:t>
            </a:r>
            <a:r>
              <a:rPr lang="de-DE" dirty="0"/>
              <a:t> high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delivers</a:t>
            </a:r>
            <a:r>
              <a:rPr lang="de-DE" dirty="0"/>
              <a:t> </a:t>
            </a:r>
            <a:r>
              <a:rPr lang="de-DE" dirty="0" err="1"/>
              <a:t>predictable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,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pauses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dropped</a:t>
            </a:r>
            <a:r>
              <a:rPr lang="de-DE" dirty="0"/>
              <a:t> </a:t>
            </a:r>
            <a:r>
              <a:rPr lang="de-DE" dirty="0" err="1"/>
              <a:t>frames</a:t>
            </a:r>
            <a:r>
              <a:rPr lang="de-DE" dirty="0"/>
              <a:t>.</a:t>
            </a:r>
          </a:p>
          <a:p>
            <a:r>
              <a:rPr lang="de-DE" b="1" i="1" dirty="0"/>
              <a:t>Fast </a:t>
            </a:r>
            <a:r>
              <a:rPr lang="de-DE" b="1" i="1" dirty="0" err="1"/>
              <a:t>allocation</a:t>
            </a:r>
            <a:r>
              <a:rPr lang="de-DE" b="1" dirty="0"/>
              <a:t>. </a:t>
            </a:r>
            <a:r>
              <a:rPr lang="de-DE" dirty="0"/>
              <a:t>The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 </a:t>
            </a:r>
            <a:r>
              <a:rPr lang="de-DE" dirty="0" err="1"/>
              <a:t>functional-reactive</a:t>
            </a:r>
            <a:r>
              <a:rPr lang="de-DE" dirty="0"/>
              <a:t> style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whose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</a:t>
            </a:r>
            <a:r>
              <a:rPr lang="de-DE" dirty="0" err="1"/>
              <a:t>heavily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allocator</a:t>
            </a:r>
            <a:r>
              <a:rPr lang="de-DE" dirty="0"/>
              <a:t> </a:t>
            </a:r>
            <a:r>
              <a:rPr lang="de-DE" dirty="0" err="1"/>
              <a:t>efficiently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, </a:t>
            </a:r>
            <a:r>
              <a:rPr lang="de-DE" dirty="0" err="1"/>
              <a:t>short-lived</a:t>
            </a:r>
            <a:r>
              <a:rPr lang="de-DE" dirty="0"/>
              <a:t> </a:t>
            </a:r>
            <a:r>
              <a:rPr lang="de-DE" dirty="0" err="1"/>
              <a:t>allocations</a:t>
            </a:r>
            <a:r>
              <a:rPr lang="de-DE" dirty="0"/>
              <a:t>. The </a:t>
            </a:r>
            <a:r>
              <a:rPr lang="de-DE" dirty="0" err="1"/>
              <a:t>functional-reactive</a:t>
            </a:r>
            <a:r>
              <a:rPr lang="de-DE" dirty="0"/>
              <a:t> style was </a:t>
            </a:r>
            <a:r>
              <a:rPr lang="de-DE" dirty="0" err="1"/>
              <a:t>developed</a:t>
            </a:r>
            <a:r>
              <a:rPr lang="de-DE" dirty="0"/>
              <a:t> in </a:t>
            </a:r>
            <a:r>
              <a:rPr lang="de-DE" dirty="0" err="1"/>
              <a:t>languages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efficiently</a:t>
            </a:r>
            <a:r>
              <a:rPr lang="de-DE" dirty="0"/>
              <a:t> in </a:t>
            </a:r>
            <a:r>
              <a:rPr lang="de-DE" dirty="0" err="1"/>
              <a:t>languages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lack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facility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191986" y="6302828"/>
            <a:ext cx="642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flutter.io</a:t>
            </a:r>
            <a:r>
              <a:rPr lang="de-DE" dirty="0"/>
              <a:t>/</a:t>
            </a:r>
            <a:r>
              <a:rPr lang="de-DE" dirty="0" err="1"/>
              <a:t>faq</a:t>
            </a:r>
            <a:r>
              <a:rPr lang="de-DE" dirty="0"/>
              <a:t>/#</a:t>
            </a:r>
            <a:r>
              <a:rPr lang="de-DE" dirty="0" err="1"/>
              <a:t>what</a:t>
            </a:r>
            <a:r>
              <a:rPr lang="de-DE" dirty="0"/>
              <a:t>-kind-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app</a:t>
            </a:r>
            <a:r>
              <a:rPr lang="de-DE" dirty="0"/>
              <a:t>-performance-</a:t>
            </a:r>
            <a:r>
              <a:rPr lang="de-DE" dirty="0" err="1"/>
              <a:t>can</a:t>
            </a:r>
            <a:r>
              <a:rPr lang="de-DE" dirty="0"/>
              <a:t>-i-</a:t>
            </a:r>
            <a:r>
              <a:rPr lang="de-DE" dirty="0" err="1"/>
              <a:t>expect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77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19225"/>
            <a:ext cx="9863667" cy="24246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myapp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cd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newly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folder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(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devices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(-d &lt;</a:t>
            </a:r>
            <a:r>
              <a:rPr lang="de-DE" dirty="0" err="1" smtClean="0"/>
              <a:t>device</a:t>
            </a:r>
            <a:r>
              <a:rPr lang="de-DE" dirty="0" smtClean="0"/>
              <a:t> </a:t>
            </a:r>
            <a:r>
              <a:rPr lang="de-DE" dirty="0" err="1" smtClean="0"/>
              <a:t>id</a:t>
            </a:r>
            <a:r>
              <a:rPr lang="de-DE" dirty="0" smtClean="0"/>
              <a:t>&gt;)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83" y="3111500"/>
            <a:ext cx="8699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5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71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96" y="365125"/>
            <a:ext cx="6183303" cy="5921910"/>
          </a:xfrm>
        </p:spPr>
      </p:pic>
      <p:sp>
        <p:nvSpPr>
          <p:cNvPr id="5" name="Textfeld 4"/>
          <p:cNvSpPr txBox="1"/>
          <p:nvPr/>
        </p:nvSpPr>
        <p:spPr>
          <a:xfrm>
            <a:off x="508000" y="365125"/>
            <a:ext cx="4597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 smtClean="0"/>
              <a:t>Flutter</a:t>
            </a:r>
            <a:r>
              <a:rPr lang="de-DE" sz="4400" dirty="0" smtClean="0"/>
              <a:t> </a:t>
            </a:r>
            <a:r>
              <a:rPr lang="de-DE" sz="4400" dirty="0" err="1" smtClean="0"/>
              <a:t>Doctor</a:t>
            </a:r>
            <a:endParaRPr lang="de-DE" sz="4400" dirty="0" smtClean="0"/>
          </a:p>
          <a:p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Tool zum Überprüfen der gesamtem </a:t>
            </a:r>
            <a:r>
              <a:rPr lang="de-DE" sz="2800" dirty="0" err="1" smtClean="0"/>
              <a:t>Flutter</a:t>
            </a:r>
            <a:endParaRPr lang="de-DE" sz="2800" dirty="0"/>
          </a:p>
          <a:p>
            <a:r>
              <a:rPr lang="de-DE" sz="2800" dirty="0" smtClean="0"/>
              <a:t>   </a:t>
            </a:r>
            <a:r>
              <a:rPr lang="de-DE" sz="2800" dirty="0" err="1" smtClean="0"/>
              <a:t>Toolchain</a:t>
            </a:r>
            <a:r>
              <a:rPr lang="de-DE" sz="2800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Zeigt auf einem Blick ob Updates verfügbar sind...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...und wo es Probleme geben könnte. 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03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977</Words>
  <Application>Microsoft Macintosh PowerPoint</Application>
  <PresentationFormat>Breitbild</PresentationFormat>
  <Paragraphs>132</Paragraphs>
  <Slides>22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9" baseType="lpstr">
      <vt:lpstr>Arial Hebrew Scholar</vt:lpstr>
      <vt:lpstr>Calibri</vt:lpstr>
      <vt:lpstr>Calibri Light</vt:lpstr>
      <vt:lpstr>Mangal</vt:lpstr>
      <vt:lpstr>Wingdings</vt:lpstr>
      <vt:lpstr>Arial</vt:lpstr>
      <vt:lpstr>Office-Design</vt:lpstr>
      <vt:lpstr>Flutter.io</vt:lpstr>
      <vt:lpstr>Das (geistige) Vorbild: React (native)</vt:lpstr>
      <vt:lpstr>Was macht Flutter anders? </vt:lpstr>
      <vt:lpstr>Vorraussetzungen</vt:lpstr>
      <vt:lpstr>Google Dart</vt:lpstr>
      <vt:lpstr>Google Dart - Why did Flutter choose to use Dart? </vt:lpstr>
      <vt:lpstr>Workflow</vt:lpstr>
      <vt:lpstr>Features</vt:lpstr>
      <vt:lpstr>PowerPoint-Präsentation</vt:lpstr>
      <vt:lpstr>Hot reload</vt:lpstr>
      <vt:lpstr>Widgets</vt:lpstr>
      <vt:lpstr>State</vt:lpstr>
      <vt:lpstr>PowerPoint-Präsentation</vt:lpstr>
      <vt:lpstr>State&lt;T&gt; lifecycle</vt:lpstr>
      <vt:lpstr>Packaging</vt:lpstr>
      <vt:lpstr>Render Pipeline</vt:lpstr>
      <vt:lpstr>“native“ Ausführung des Codes</vt:lpstr>
      <vt:lpstr>Ansprechen native Bestandteile über Channels </vt:lpstr>
      <vt:lpstr>Einbinden von Android Code</vt:lpstr>
      <vt:lpstr>Einbinden von iOS Code</vt:lpstr>
      <vt:lpstr>Release</vt:lpstr>
      <vt:lpstr>Danke für die Aufmerksamkeit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Flutter.io</dc:title>
  <dc:creator>Paetow Rolf</dc:creator>
  <cp:lastModifiedBy>Paetow Rolf</cp:lastModifiedBy>
  <cp:revision>65</cp:revision>
  <dcterms:created xsi:type="dcterms:W3CDTF">2017-07-07T13:54:23Z</dcterms:created>
  <dcterms:modified xsi:type="dcterms:W3CDTF">2017-07-08T08:24:56Z</dcterms:modified>
</cp:coreProperties>
</file>